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9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8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3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632E-9C6A-A240-B4DE-44BE0C00C674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97E0-7B82-5447-83D5-B6FA81F2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5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DBFA-F914-BF40-99E2-A922214B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5421" y="1503948"/>
            <a:ext cx="3568032" cy="2502568"/>
          </a:xfrm>
        </p:spPr>
        <p:txBody>
          <a:bodyPr>
            <a:normAutofit/>
          </a:bodyPr>
          <a:lstStyle/>
          <a:p>
            <a:r>
              <a:rPr lang="en-US" dirty="0"/>
              <a:t>Leduc Composite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A519B-75DD-8947-B166-8A60B53A3F9A}"/>
              </a:ext>
            </a:extLst>
          </p:cNvPr>
          <p:cNvSpPr txBox="1"/>
          <p:nvPr/>
        </p:nvSpPr>
        <p:spPr>
          <a:xfrm>
            <a:off x="7808495" y="6268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2AD16EE-0967-B14F-949D-F43410352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36" y="120680"/>
            <a:ext cx="6517105" cy="65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6C68F-AB35-C649-9858-F4DF2572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58" y="104274"/>
            <a:ext cx="6617368" cy="6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9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36CE0-14F9-F642-A4ED-EAF086102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0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Leduc Composite-BeALightAlberta_2020 May 04">
            <a:hlinkClick r:id="" action="ppaction://media"/>
            <a:extLst>
              <a:ext uri="{FF2B5EF4-FFF2-40B4-BE49-F238E27FC236}">
                <a16:creationId xmlns:a16="http://schemas.microsoft.com/office/drawing/2014/main" id="{62B185C7-3CF0-324F-86D0-E21CC1F770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203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</Words>
  <Application>Microsoft Macintosh PowerPoint</Application>
  <PresentationFormat>Widescreen</PresentationFormat>
  <Paragraphs>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Leduc Composite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Austin O’Brien</dc:title>
  <dc:creator>Microsoft Office User</dc:creator>
  <cp:lastModifiedBy>Microsoft Office User</cp:lastModifiedBy>
  <cp:revision>12</cp:revision>
  <cp:lastPrinted>2020-05-07T17:24:45Z</cp:lastPrinted>
  <dcterms:created xsi:type="dcterms:W3CDTF">2020-05-07T15:44:45Z</dcterms:created>
  <dcterms:modified xsi:type="dcterms:W3CDTF">2020-05-07T17:25:52Z</dcterms:modified>
</cp:coreProperties>
</file>