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4"/>
  </p:normalViewPr>
  <p:slideViewPr>
    <p:cSldViewPr snapToGrid="0" snapToObjects="1">
      <p:cViewPr varScale="1">
        <p:scale>
          <a:sx n="106" d="100"/>
          <a:sy n="106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26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79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14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919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12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562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96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447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3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2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09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3815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BBI3uc78m0wFKo67Ao7ny9KN2CD_gxmq/view?usp=sharing" TargetMode="External"/><Relationship Id="rId2" Type="http://schemas.openxmlformats.org/officeDocument/2006/relationships/hyperlink" Target="https://drive.google.com/file/d/1Xp1SH2fJGNtPs3xmCWTWKWGuBFtrs2At/view?usp=sharin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/>
            <a:extLst>
              <a:ext uri="{FF2B5EF4-FFF2-40B4-BE49-F238E27FC236}">
                <a16:creationId xmlns:a16="http://schemas.microsoft.com/office/drawing/2014/main" id="{C440E08A-4BE6-C14E-B009-4C76C95F48E8}"/>
              </a:ext>
            </a:extLst>
          </p:cNvPr>
          <p:cNvSpPr txBox="1"/>
          <p:nvPr/>
        </p:nvSpPr>
        <p:spPr>
          <a:xfrm>
            <a:off x="2671010" y="2165683"/>
            <a:ext cx="61361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hlinkClick r:id="rId3"/>
              </a:rPr>
              <a:t>St. Albert Catholic</a:t>
            </a:r>
          </a:p>
          <a:p>
            <a:pPr algn="ctr"/>
            <a:r>
              <a:rPr lang="en-US" sz="6000" dirty="0">
                <a:hlinkClick r:id="rId3"/>
              </a:rPr>
              <a:t>Click Here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236141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6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10</cp:revision>
  <cp:lastPrinted>2020-05-07T19:05:21Z</cp:lastPrinted>
  <dcterms:created xsi:type="dcterms:W3CDTF">2020-05-07T18:57:23Z</dcterms:created>
  <dcterms:modified xsi:type="dcterms:W3CDTF">2020-05-07T19:48:02Z</dcterms:modified>
</cp:coreProperties>
</file>