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9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8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3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5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DBFA-F914-BF40-99E2-A922214B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2853" y="1503948"/>
            <a:ext cx="4800600" cy="2502568"/>
          </a:xfrm>
        </p:spPr>
        <p:txBody>
          <a:bodyPr>
            <a:normAutofit/>
          </a:bodyPr>
          <a:lstStyle/>
          <a:p>
            <a:r>
              <a:rPr lang="en-US" dirty="0"/>
              <a:t>Westwind School Division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A519B-75DD-8947-B166-8A60B53A3F9A}"/>
              </a:ext>
            </a:extLst>
          </p:cNvPr>
          <p:cNvSpPr txBox="1"/>
          <p:nvPr/>
        </p:nvSpPr>
        <p:spPr>
          <a:xfrm>
            <a:off x="7808495" y="626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6869DAE-978A-354D-B8B8-0472C491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43" y="0"/>
            <a:ext cx="5069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3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Westwind School Division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Austin O’Brien</dc:title>
  <dc:creator>Microsoft Office User</dc:creator>
  <cp:lastModifiedBy>Microsoft Office User</cp:lastModifiedBy>
  <cp:revision>16</cp:revision>
  <cp:lastPrinted>2020-05-07T17:39:17Z</cp:lastPrinted>
  <dcterms:created xsi:type="dcterms:W3CDTF">2020-05-07T15:44:45Z</dcterms:created>
  <dcterms:modified xsi:type="dcterms:W3CDTF">2020-05-07T17:40:33Z</dcterms:modified>
</cp:coreProperties>
</file>