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DBFA-F914-BF40-99E2-A922214B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1633" y="1503948"/>
            <a:ext cx="3741820" cy="2502568"/>
          </a:xfrm>
        </p:spPr>
        <p:txBody>
          <a:bodyPr>
            <a:normAutofit/>
          </a:bodyPr>
          <a:lstStyle/>
          <a:p>
            <a:r>
              <a:rPr lang="en-US" dirty="0"/>
              <a:t>Winston Churchill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519B-75DD-8947-B166-8A60B53A3F9A}"/>
              </a:ext>
            </a:extLst>
          </p:cNvPr>
          <p:cNvSpPr txBox="1"/>
          <p:nvPr/>
        </p:nvSpPr>
        <p:spPr>
          <a:xfrm>
            <a:off x="7808495" y="626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9558BBC-D057-934B-A8B3-8BC1E690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5" y="25400"/>
            <a:ext cx="6858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_Winston Churchill-BeALightAlberta_2020 May 04">
            <a:hlinkClick r:id="" action="ppaction://media"/>
            <a:extLst>
              <a:ext uri="{FF2B5EF4-FFF2-40B4-BE49-F238E27FC236}">
                <a16:creationId xmlns:a16="http://schemas.microsoft.com/office/drawing/2014/main" id="{6EBB70D5-7116-BF4E-BAE0-362F65584A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047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</Words>
  <Application>Microsoft Macintosh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Winston Churchill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O’Brien</dc:title>
  <dc:creator>Microsoft Office User</dc:creator>
  <cp:lastModifiedBy>Microsoft Office User</cp:lastModifiedBy>
  <cp:revision>18</cp:revision>
  <cp:lastPrinted>2020-05-07T17:41:30Z</cp:lastPrinted>
  <dcterms:created xsi:type="dcterms:W3CDTF">2020-05-07T15:44:45Z</dcterms:created>
  <dcterms:modified xsi:type="dcterms:W3CDTF">2020-05-07T17:44:04Z</dcterms:modified>
</cp:coreProperties>
</file>