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9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8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3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5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DBFA-F914-BF40-99E2-A922214B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8832" y="1660358"/>
            <a:ext cx="3296650" cy="2502568"/>
          </a:xfrm>
        </p:spPr>
        <p:txBody>
          <a:bodyPr>
            <a:normAutofit/>
          </a:bodyPr>
          <a:lstStyle/>
          <a:p>
            <a:r>
              <a:rPr lang="en-US" dirty="0"/>
              <a:t>W.P. Wagner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A519B-75DD-8947-B166-8A60B53A3F9A}"/>
              </a:ext>
            </a:extLst>
          </p:cNvPr>
          <p:cNvSpPr txBox="1"/>
          <p:nvPr/>
        </p:nvSpPr>
        <p:spPr>
          <a:xfrm>
            <a:off x="7808495" y="626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8" name="Video_WP Wagner-BeALightAlberta_2020 May 04">
            <a:hlinkClick r:id="" action="ppaction://media"/>
            <a:extLst>
              <a:ext uri="{FF2B5EF4-FFF2-40B4-BE49-F238E27FC236}">
                <a16:creationId xmlns:a16="http://schemas.microsoft.com/office/drawing/2014/main" id="{01A1F3A7-ED3D-DE48-AB9F-F3572F3249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753" y="869448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7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5</Words>
  <Application>Microsoft Macintosh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W.P. Wagner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Austin O’Brien</dc:title>
  <dc:creator>Microsoft Office User</dc:creator>
  <cp:lastModifiedBy>Microsoft Office User</cp:lastModifiedBy>
  <cp:revision>43</cp:revision>
  <cp:lastPrinted>2020-05-07T17:45:05Z</cp:lastPrinted>
  <dcterms:created xsi:type="dcterms:W3CDTF">2020-05-07T15:44:45Z</dcterms:created>
  <dcterms:modified xsi:type="dcterms:W3CDTF">2020-05-07T18:28:34Z</dcterms:modified>
</cp:coreProperties>
</file>