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81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5-QEaibp0MIDjQD_n32N55BTB5qKuzk4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C440E08A-4BE6-C14E-B009-4C76C95F48E8}"/>
              </a:ext>
            </a:extLst>
          </p:cNvPr>
          <p:cNvSpPr txBox="1"/>
          <p:nvPr/>
        </p:nvSpPr>
        <p:spPr>
          <a:xfrm>
            <a:off x="0" y="2526631"/>
            <a:ext cx="1219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linkClick r:id="rId2"/>
              </a:rPr>
              <a:t>Youngstown School</a:t>
            </a:r>
          </a:p>
          <a:p>
            <a:pPr algn="ctr"/>
            <a:r>
              <a:rPr lang="en-US" sz="6000" dirty="0">
                <a:hlinkClick r:id="rId2"/>
              </a:rPr>
              <a:t>Click Here to View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614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cp:lastPrinted>2020-05-07T20:01:33Z</cp:lastPrinted>
  <dcterms:created xsi:type="dcterms:W3CDTF">2020-05-07T18:57:23Z</dcterms:created>
  <dcterms:modified xsi:type="dcterms:W3CDTF">2020-05-07T20:09:56Z</dcterms:modified>
</cp:coreProperties>
</file>